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01C3D90-74C3-44DC-AB11-C0FE26F5DFC6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A0D451C-1B3F-44B5-A971-CDEE451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flags.net/images/largeflags/MNGR0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4648200" cy="1067761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Montenegrins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5791200"/>
            <a:ext cx="5867400" cy="579393"/>
          </a:xfrm>
        </p:spPr>
        <p:txBody>
          <a:bodyPr/>
          <a:lstStyle/>
          <a:p>
            <a:r>
              <a:rPr lang="en-US" dirty="0" smtClean="0"/>
              <a:t>By: Alex, Paul, Dakota, and Kylee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people are originally Illyrians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Slavs mainly started to settle there in the 5</a:t>
            </a:r>
            <a:r>
              <a:rPr lang="en-US" baseline="30000" dirty="0" smtClean="0"/>
              <a:t>th</a:t>
            </a:r>
            <a:r>
              <a:rPr lang="en-US" dirty="0" smtClean="0"/>
              <a:t> and 6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Where did they come from?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Romans </a:t>
            </a:r>
          </a:p>
          <a:p>
            <a:endParaRPr lang="en-US" dirty="0" smtClean="0"/>
          </a:p>
          <a:p>
            <a:r>
              <a:rPr lang="en-US" dirty="0" smtClean="0"/>
              <a:t>By</a:t>
            </a:r>
            <a:r>
              <a:rPr lang="en-US" dirty="0" smtClean="0"/>
              <a:t>zantine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Who were they ruled by?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developed Latin and Greek churches.</a:t>
            </a:r>
          </a:p>
          <a:p>
            <a:endParaRPr lang="en-US" dirty="0" smtClean="0"/>
          </a:p>
          <a:p>
            <a:r>
              <a:rPr lang="en-US" dirty="0" smtClean="0"/>
              <a:t>This created a divide that was ran north through modern day Montenegro.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divide symbolized the difference between economic, cultural, and </a:t>
            </a:r>
            <a:r>
              <a:rPr lang="en-US" smtClean="0"/>
              <a:t>political values.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Did this ruler influence the region/ ethnic groups?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Their military wants to join NATO to go on peace keeping missions.</a:t>
            </a:r>
          </a:p>
          <a:p>
            <a:r>
              <a:rPr lang="en-US" sz="2800" dirty="0" smtClean="0"/>
              <a:t>Montenegro-Turkish Wars achieved recognition of independence in 1878.</a:t>
            </a:r>
          </a:p>
          <a:p>
            <a:r>
              <a:rPr lang="en-US" sz="2800" dirty="0" smtClean="0"/>
              <a:t>Balkan Wars in 1912 and 1913. Ottomans lost all lands in Balkans territory.</a:t>
            </a:r>
          </a:p>
          <a:p>
            <a:r>
              <a:rPr lang="en-US" sz="2800" dirty="0" smtClean="0"/>
              <a:t>Sided with Serbia in WWI</a:t>
            </a:r>
          </a:p>
          <a:p>
            <a:r>
              <a:rPr lang="en-US" sz="2800" dirty="0" smtClean="0"/>
              <a:t>1904 Montenegro declared war on Japan, it lasted until 1918. </a:t>
            </a:r>
          </a:p>
          <a:p>
            <a:r>
              <a:rPr lang="en-US" sz="2800" dirty="0" smtClean="0"/>
              <a:t> 1991–1995 Bosnian War, and Croatian War </a:t>
            </a:r>
          </a:p>
          <a:p>
            <a:pPr>
              <a:buNone/>
            </a:pPr>
            <a:endParaRPr lang="en-US" sz="28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wars were they involved with before the breakup of Yugoslavia?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orthodox-christian-comment.co.uk/cont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648200"/>
            <a:ext cx="2061918" cy="207421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Orthodox Christians</a:t>
            </a:r>
          </a:p>
          <a:p>
            <a:endParaRPr lang="en-US" dirty="0"/>
          </a:p>
          <a:p>
            <a:r>
              <a:rPr lang="en-US" dirty="0" smtClean="0"/>
              <a:t>Economy is mostly serviced-based</a:t>
            </a:r>
          </a:p>
          <a:p>
            <a:endParaRPr lang="en-US" dirty="0"/>
          </a:p>
          <a:p>
            <a:r>
              <a:rPr lang="en-US" dirty="0" smtClean="0"/>
              <a:t>Aluminum and Steel are major output.</a:t>
            </a:r>
          </a:p>
          <a:p>
            <a:endParaRPr lang="en-US" dirty="0"/>
          </a:p>
          <a:p>
            <a:r>
              <a:rPr lang="en-US" dirty="0" smtClean="0"/>
              <a:t>Tourism is the major economic factor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Religion Do </a:t>
            </a: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hey Practice/ What Kind of Economy?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Managed to evade tight ottoman control from the 14</a:t>
            </a:r>
            <a:r>
              <a:rPr lang="en-US" baseline="30000" dirty="0" smtClean="0"/>
              <a:t>th</a:t>
            </a:r>
            <a:r>
              <a:rPr lang="en-US" dirty="0" smtClean="0"/>
              <a:t> to 19</a:t>
            </a:r>
            <a:r>
              <a:rPr lang="en-US" baseline="30000" dirty="0" smtClean="0"/>
              <a:t>th</a:t>
            </a:r>
            <a:r>
              <a:rPr lang="en-US" dirty="0" smtClean="0"/>
              <a:t> century due to its mountainous region.</a:t>
            </a:r>
          </a:p>
          <a:p>
            <a:endParaRPr lang="en-US" dirty="0" smtClean="0"/>
          </a:p>
          <a:p>
            <a:r>
              <a:rPr lang="en-US" dirty="0" smtClean="0"/>
              <a:t>200 km of coast (maritime country)</a:t>
            </a:r>
          </a:p>
          <a:p>
            <a:endParaRPr lang="en-US" dirty="0" smtClean="0"/>
          </a:p>
          <a:p>
            <a:r>
              <a:rPr lang="en-US" dirty="0" smtClean="0"/>
              <a:t>Mounts are obstacle between coast and inland.</a:t>
            </a:r>
          </a:p>
          <a:p>
            <a:endParaRPr lang="en-US" dirty="0" smtClean="0"/>
          </a:p>
          <a:p>
            <a:r>
              <a:rPr lang="en-US" dirty="0" smtClean="0"/>
              <a:t>Rocky terrain and rich pasture.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Geography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</TotalTime>
  <Words>232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Montenegrins</vt:lpstr>
      <vt:lpstr>Where did they come from?</vt:lpstr>
      <vt:lpstr>Who were they ruled by?</vt:lpstr>
      <vt:lpstr>How Did this ruler influence the region/ ethnic groups?</vt:lpstr>
      <vt:lpstr>What wars were they involved with before the breakup of Yugoslavia?</vt:lpstr>
      <vt:lpstr>What Religion Do They Practice/ What Kind of Economy?</vt:lpstr>
      <vt:lpstr>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Montenegrins</dc:title>
  <dc:creator>paulesmith</dc:creator>
  <cp:lastModifiedBy>paulesmith</cp:lastModifiedBy>
  <cp:revision>7</cp:revision>
  <dcterms:created xsi:type="dcterms:W3CDTF">2010-04-30T17:54:43Z</dcterms:created>
  <dcterms:modified xsi:type="dcterms:W3CDTF">2010-05-05T17:17:05Z</dcterms:modified>
</cp:coreProperties>
</file>